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Work Sans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9cwxBBu491HqzAvMaZ35wsDZL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WorkSansLight-regular.fntdata"/><Relationship Id="rId27" Type="http://schemas.openxmlformats.org/officeDocument/2006/relationships/font" Target="fonts/Work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boldItalic.fntdata"/><Relationship Id="rId30" Type="http://schemas.openxmlformats.org/officeDocument/2006/relationships/font" Target="fonts/WorkSans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803375" y="2022775"/>
            <a:ext cx="5545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Administración</a:t>
            </a: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de cuentas </a:t>
            </a:r>
            <a:endParaRPr b="1" sz="4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472" y="2551813"/>
            <a:ext cx="2645950" cy="17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107" y="2551802"/>
            <a:ext cx="1754376" cy="17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372353" y="1628321"/>
            <a:ext cx="11447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hace el Sistema: Operaciones que los perfiles pueden hacer (ModProceso1, ModProceso2, ModProceso3)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NO hace el Sistema: Operaciones que NO va hacer el Sistema (ModProceso4, ModProceso5).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Tecnologías: Descripción de tecnologías del proyecto (Arquitectura de software, patrones de diseño, Back-End, Frond-End, librerías, frameworks, entre otros)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</p:txBody>
      </p:sp>
      <p:pic>
        <p:nvPicPr>
          <p:cNvPr id="188" name="Google Shape;18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00" y="442588"/>
            <a:ext cx="1391739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125" y="442600"/>
            <a:ext cx="1276825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72353" y="1667521"/>
            <a:ext cx="114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350" y="425050"/>
            <a:ext cx="1197475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600" y="442588"/>
            <a:ext cx="1391739" cy="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/>
          <p:nvPr/>
        </p:nvSpPr>
        <p:spPr>
          <a:xfrm>
            <a:off x="456225" y="1975325"/>
            <a:ext cx="109674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Web "Gestión de Cuentas IA" automatiza la revisión de cuentas, verificando documentos, detectando errores y generando reportes para la toma de decisiones.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 toma decisiones finales ni aprueba pagos ni interactúa directamente con los contratistas.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desarrollará con Node.js o Django en el Back-End, React o Vue.js en el Front-End, y usará PostgreSQL o MySQL para la base de datos y Python con IA. La seguridad se gestionará con OAuth, JWT y firmas digitales en código hash.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206" name="Google Shape;206;p12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372353" y="1667521"/>
            <a:ext cx="114474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cronograma: Hasta dónde va el proyecto en términos de Tiempo, actividades, evidencias, responsables, entre otros (Revisar concepto de Modelo Gantt)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9" name="Google Shape;2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375" y="419825"/>
            <a:ext cx="1391739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4350" y="425050"/>
            <a:ext cx="1296425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18" name="Google Shape;218;p13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4350" y="425050"/>
            <a:ext cx="1197475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375" y="419825"/>
            <a:ext cx="1391739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29" name="Google Shape;229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30" name="Google Shape;230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35" name="Google Shape;23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37" name="Google Shape;237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38" name="Google Shape;23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40" name="Google Shape;240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41" name="Google Shape;241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42" name="Google Shape;242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44" name="Google Shape;244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46" name="Google Shape;24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48" name="Google Shape;248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49" name="Google Shape;2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375" y="419825"/>
            <a:ext cx="1391713" cy="7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4350" y="425050"/>
            <a:ext cx="1197475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55" name="Google Shape;2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2841175" y="1195250"/>
            <a:ext cx="7308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MX" sz="6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b="1" lang="es-MX" sz="6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cuentas</a:t>
            </a:r>
            <a:r>
              <a:rPr b="1" lang="es-MX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"/>
          <p:cNvSpPr txBox="1"/>
          <p:nvPr/>
        </p:nvSpPr>
        <p:spPr>
          <a:xfrm>
            <a:off x="4957348" y="3463725"/>
            <a:ext cx="3066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Dayana Pineda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Bayron Niño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Diego Lopez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Brayan Garcia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82520" y="2393549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509451" y="3275625"/>
            <a:ext cx="449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este proyecto vamos a investigar sobre el proceso de revisión de las cuentas de cobro y como se puede agilizar el proceso.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Nombre del Proyecto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pic>
        <p:nvPicPr>
          <p:cNvPr id="127" name="Google Shape;1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975" y="3098232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069" y="2916364"/>
            <a:ext cx="1754376" cy="17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8695123" y="601226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3" y="1765496"/>
            <a:ext cx="114474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Empresa, es decir, nombre, ubicación, a qué se dedica,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Procesos en los que se va a intervenir : Proceso1, Proceso2, Proceso3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necesidades encontradas: Proceso1 (Descripción del proceso y necesidades encontradas). Proceso2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(Descripción del proceso y necesidades encontradas). Proceso3 (Descripción del proceso y necesidades encontradas).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375" y="426713"/>
            <a:ext cx="1391739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125" y="438625"/>
            <a:ext cx="1295650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</a:t>
            </a: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blema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176350" y="1508747"/>
            <a:ext cx="11839500" cy="3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Alcaldía de Chapinero busca mejorar la calidad de vida de los ciudadanos mediante políticas públicas y la gestión eficiente de recursos. Actualmente, los procesos clave de revisión de documentos, gestión de contratistas y aprobación de pagos enfrentan problemas como la lentitud, errores humanos y la falta de un sistema centralizado. Estos problemas dificultan el seguimiento de proyectos y retrasan la toma de decisiones. Para optimizar estos procesos, se implementará una solución tecnológica que agilice la revisión y aprobación de documentos, facilite el control de contratistas y automatice la gestión de pagos. Esto mejorará la eficiencia, reduciendo errores y tiempos de espera.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4350" y="425050"/>
            <a:ext cx="1391750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600" y="442588"/>
            <a:ext cx="1391739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003500" y="264500"/>
            <a:ext cx="407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484950" y="941175"/>
            <a:ext cx="6157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para el seguimiento y gestión de los procesos administrativos en la Alcaldía de Chapinero, que permita automatizar y optimizar la revisión de documentos, la gestión de contratistas y la aprobación de pagos, mejorando la eficiencia, reduciendo errores y agilizando la toma de decisiones en el ámbito administrativo.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299" y="-68162"/>
            <a:ext cx="10491484" cy="6994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95950" y="3493375"/>
            <a:ext cx="64464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gestión de usuarios con roles y permisos adecuados para un acceso seguro a la información.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Automatizar la validación y aprobación de documentos administrativos, reduciendo tiempos y errores.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Optimizar el seguimiento y control de proyectos de contratistas mediante una plataforma centralizada.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Agilizar la validación y autorización de pagos y cuentas de cobro, mejorando la eficiencia del proceso</a:t>
            </a: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372353" y="1667521"/>
            <a:ext cx="11447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aporte al Sector: El Sistema [Nombre Empresa] servirá como aporte al sector [Sector], como [importancia para el Sector].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00" y="442588"/>
            <a:ext cx="1391739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125" y="442600"/>
            <a:ext cx="1276050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372350" y="1665525"/>
            <a:ext cx="114474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Web "Gestión de Cuentas IA" optimiza la revisión de cuentas en la Alcaldía de Chapinero, automatizando la validación y verificación de firmas.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Genera reportes para mejorar la toma de decisiones y reduce los tiempos de espera para administradores, revisores y contratistas.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inteligencia artificial mejora la precisión y eficiencia en el procesamiento de documentos, optimizando recursos y el servicio.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aumentará la transparencia y servirá como modelo para otros organismos gubernamentales.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350" y="425050"/>
            <a:ext cx="1391750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600" y="442588"/>
            <a:ext cx="1391739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